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132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31EF4-6609-3156-1AC2-ADFAB979E5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78A028-ECCF-FD93-B038-E51728251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41D7B-ABD8-08D7-34DC-F7B171412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F0C1C-9786-7D27-9B19-DCCE3C16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0840E-3EE9-0E4B-3DAC-6BBFD5397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3880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7A32D-4C50-1984-2ED1-C5EA4FFF6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839DCE-63FA-F3D9-6478-2D1F3ACF5F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578D4-A8BC-F7B7-C006-3896C1910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95026-E823-ED10-FD4D-02F918D53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DEC7B-43F5-14D8-0F4E-9A5453E3D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3452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67943E-A011-0A87-BECE-05504B429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D7C6C9-EBC3-3E66-FE60-A808C7EBCD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1D5B5-E394-C5CE-F3E7-D9C3FABF6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F726C-7215-4AD9-7AB9-5424BCCA9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5AEAB-9BF3-FF0A-3CA1-56566B77A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6301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8BFFC-F055-57D0-C7E3-33DA3036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3F61-1728-2776-E37F-E792D1A92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6E67F6-E7F4-E41D-6507-52C272D6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99B68-C1AD-68C4-B5F3-3E7694653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B1F35-B156-0E8A-A354-24D56CBCF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472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CBA3E-3820-BC8D-006B-53E93F5A8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8281A8-18D6-BCB9-1E30-6F7B567DB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61573-8858-2F4A-9F7C-20A8E029B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6C92F-36AC-E146-0DF9-CD4E6BEFA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0E170-6D11-1303-CA98-F98398D38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291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F4A64-DD14-B590-45E3-F7FA4C023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7E13-BBDB-DEAF-1E21-BFFFDAE9AE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37F87-0F8F-71F2-94BF-ADCADCE01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67AFD-6DB1-C7BC-BD56-CC1EC8F2F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6EA631-5DC8-6508-7976-08256488E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5DFA3-D6D1-0159-A3BD-EFBB61144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9518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B5A54-A8B3-98F4-3F7D-76494268E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079FEE-2786-1228-9346-863970572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09797F-92C4-91D0-83E4-25507E0713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F290DE-2A2A-9DF9-0CF2-EBFAC730D0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08502C-CBE6-C87C-1CFC-746858283F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FBBD0C-B9B2-5B28-F86A-898F517C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F1AE13-0B79-1D41-6494-AD53D222F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B9F0BC-2714-380E-97CD-8DEA9A72D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7752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81ACA-E64F-B633-5195-BA319ADAC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B5F9B9-97A0-414B-2539-A0F339A39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30F654-134A-E606-C65A-ACC22D011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752704-F520-855C-87AF-1F95E2365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185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24C077-3239-7F24-7538-B1BA32749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BC951F-31E2-9614-30EF-FD76B7D5E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86839-C87E-AFB7-DAAF-8BA27E85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655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9FB22-952F-ADBA-7653-DCA676FFF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63368-3DDC-8FC5-3C6A-D7568F114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665F8B-B03B-2FA7-70AE-BFCF78F9E6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4FB4E1-5349-7007-43B7-34BB6C2EB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52EADD-9FCD-B32A-2E2F-19CB3889F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B826DF-12AA-5449-555B-FF8C03903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366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00519-07DB-BA7E-6649-3D83C4CDE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335960-4127-A2C4-8FAC-9C2E160A74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90591-C982-AA62-74AE-3141217DAA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1D2D92-FE1D-3B7F-CF16-79A3EEA9F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E94AA-836D-6655-25CF-A1E32A8BE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A19AE0-B370-8E6C-0432-B92EBFFDD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383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D85438-6507-3555-592F-6ADC53D7E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BBAF6-7DC1-6C99-EE04-A500DF47C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78F1B-8CE6-4772-E0CE-4961BABE5D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88B110-3F55-4CF6-94F1-ACA0BC6E0A00}" type="datetimeFigureOut">
              <a:rPr lang="en-GB" smtClean="0"/>
              <a:t>11/12/2025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5D775-0A03-9DDA-6EAE-D7E0C9A1AA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6A7E5-9BC7-CA24-5DB4-E95B2782DD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4854F8-793B-4191-A5DE-57827C1C1A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6976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erson flexing his muscles&#10;&#10;AI-generated content may be incorrect.">
            <a:extLst>
              <a:ext uri="{FF2B5EF4-FFF2-40B4-BE49-F238E27FC236}">
                <a16:creationId xmlns:a16="http://schemas.microsoft.com/office/drawing/2014/main" id="{3B42F051-A0D5-3D1D-DC0E-42C9211E5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194" y="3236436"/>
            <a:ext cx="3857971" cy="3947323"/>
          </a:xfrm>
          <a:prstGeom prst="rect">
            <a:avLst/>
          </a:prstGeom>
        </p:spPr>
      </p:pic>
      <p:pic>
        <p:nvPicPr>
          <p:cNvPr id="5" name="Picture 4" descr="A person flexing his muscles&#10;&#10;AI-generated content may be incorrect.">
            <a:extLst>
              <a:ext uri="{FF2B5EF4-FFF2-40B4-BE49-F238E27FC236}">
                <a16:creationId xmlns:a16="http://schemas.microsoft.com/office/drawing/2014/main" id="{334197A9-E1C4-86C7-3CD6-69930D93A3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450" y="3322633"/>
            <a:ext cx="3857972" cy="3906222"/>
          </a:xfrm>
          <a:prstGeom prst="rect">
            <a:avLst/>
          </a:prstGeom>
        </p:spPr>
      </p:pic>
      <p:pic>
        <p:nvPicPr>
          <p:cNvPr id="7" name="Picture 6" descr="A person flexing his muscles&#10;&#10;AI-generated content may be incorrect.">
            <a:extLst>
              <a:ext uri="{FF2B5EF4-FFF2-40B4-BE49-F238E27FC236}">
                <a16:creationId xmlns:a16="http://schemas.microsoft.com/office/drawing/2014/main" id="{CBACAC36-0F7C-E0BF-F4EB-E982AD7A8E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003" y="3354398"/>
            <a:ext cx="3515623" cy="3587275"/>
          </a:xfrm>
          <a:prstGeom prst="rect">
            <a:avLst/>
          </a:prstGeom>
        </p:spPr>
      </p:pic>
      <p:pic>
        <p:nvPicPr>
          <p:cNvPr id="9" name="Picture 8" descr="A person flexing his muscles&#10;&#10;AI-generated content may be incorrect.">
            <a:extLst>
              <a:ext uri="{FF2B5EF4-FFF2-40B4-BE49-F238E27FC236}">
                <a16:creationId xmlns:a16="http://schemas.microsoft.com/office/drawing/2014/main" id="{14CBFEAF-31D0-CD60-CE12-716F9A9F85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233" y="3300094"/>
            <a:ext cx="3857973" cy="3928761"/>
          </a:xfrm>
          <a:prstGeom prst="rect">
            <a:avLst/>
          </a:prstGeom>
        </p:spPr>
      </p:pic>
      <p:pic>
        <p:nvPicPr>
          <p:cNvPr id="13" name="Picture 12" descr="A person flexing his muscles&#10;&#10;AI-generated content may be incorrect.">
            <a:extLst>
              <a:ext uri="{FF2B5EF4-FFF2-40B4-BE49-F238E27FC236}">
                <a16:creationId xmlns:a16="http://schemas.microsoft.com/office/drawing/2014/main" id="{82AB4DAE-DA54-CF8D-A557-3C3E033077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56" b="4771"/>
          <a:stretch>
            <a:fillRect/>
          </a:stretch>
        </p:blipFill>
        <p:spPr>
          <a:xfrm>
            <a:off x="5654369" y="3358913"/>
            <a:ext cx="3973724" cy="3702370"/>
          </a:xfrm>
          <a:prstGeom prst="rect">
            <a:avLst/>
          </a:prstGeom>
        </p:spPr>
      </p:pic>
      <p:pic>
        <p:nvPicPr>
          <p:cNvPr id="15" name="Picture 14" descr="A person flexing his muscles&#10;&#10;AI-generated content may be incorrect.">
            <a:extLst>
              <a:ext uri="{FF2B5EF4-FFF2-40B4-BE49-F238E27FC236}">
                <a16:creationId xmlns:a16="http://schemas.microsoft.com/office/drawing/2014/main" id="{F9214438-BA38-A2CB-BF67-C66C77DFAF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88" b="15600"/>
          <a:stretch>
            <a:fillRect/>
          </a:stretch>
        </p:blipFill>
        <p:spPr>
          <a:xfrm>
            <a:off x="6993652" y="3354398"/>
            <a:ext cx="3857972" cy="3467049"/>
          </a:xfrm>
          <a:prstGeom prst="rect">
            <a:avLst/>
          </a:prstGeom>
        </p:spPr>
      </p:pic>
      <p:pic>
        <p:nvPicPr>
          <p:cNvPr id="17" name="Picture 16" descr="A person flexing his muscles&#10;&#10;AI-generated content may be incorrect.">
            <a:extLst>
              <a:ext uri="{FF2B5EF4-FFF2-40B4-BE49-F238E27FC236}">
                <a16:creationId xmlns:a16="http://schemas.microsoft.com/office/drawing/2014/main" id="{1211E4DA-9CB7-70DA-042D-C3180B5F83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8662" y="722697"/>
            <a:ext cx="10734675" cy="240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378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James Steele</dc:creator>
  <cp:lastModifiedBy>James Steele</cp:lastModifiedBy>
  <cp:revision>1</cp:revision>
  <dcterms:created xsi:type="dcterms:W3CDTF">2025-12-11T13:10:56Z</dcterms:created>
  <dcterms:modified xsi:type="dcterms:W3CDTF">2025-12-11T13:18:06Z</dcterms:modified>
</cp:coreProperties>
</file>

<file path=docProps/thumbnail.jpeg>
</file>